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06" autoAdjust="0"/>
  </p:normalViewPr>
  <p:slideViewPr>
    <p:cSldViewPr>
      <p:cViewPr varScale="1">
        <p:scale>
          <a:sx n="115" d="100"/>
          <a:sy n="115" d="100"/>
        </p:scale>
        <p:origin x="-1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110C5D-C13B-4D40-9180-011BE65CFE0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 Unit 1Review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clumsy or hard to handle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cumbersome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4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 difficult or perplexing situation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dilemma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0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scattered fragments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debris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7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seize for military or official use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commandeer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1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create an opening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breach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0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wary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circumspect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1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standoff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deadlock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outlaw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brigand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0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disperse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diffuse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2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fracture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breach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8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45 points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A day: November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 day: November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Turn in stamped Unit 1 chart for 5 points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study:</a:t>
            </a:r>
          </a:p>
          <a:p>
            <a:pPr lvl="1"/>
            <a:r>
              <a:rPr lang="en-US" dirty="0" smtClean="0"/>
              <a:t>review the words and definitions (Make flashcards!)</a:t>
            </a:r>
          </a:p>
          <a:p>
            <a:pPr lvl="1"/>
            <a:r>
              <a:rPr lang="en-US" dirty="0" smtClean="0"/>
              <a:t>review the synonyms and antonyms for each word</a:t>
            </a:r>
          </a:p>
          <a:p>
            <a:pPr lvl="1"/>
            <a:r>
              <a:rPr lang="en-US" dirty="0" smtClean="0"/>
              <a:t>review practice: synonyms and antonyms, writing sentences with context clues, sentence completion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requisition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commandeer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reprimand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admonish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6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burdensome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cumbersome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3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wreckage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debris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9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predicament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dilemma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agreement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deadlock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2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solution	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dilemma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4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rash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circumspect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manageable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cumbersome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6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close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breach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I: Synonyms and Antonyms (10)</a:t>
            </a:r>
          </a:p>
          <a:p>
            <a:r>
              <a:rPr lang="en-US" dirty="0" smtClean="0"/>
              <a:t>Part II: Sentence Completion (10)</a:t>
            </a:r>
          </a:p>
          <a:p>
            <a:r>
              <a:rPr lang="en-US" dirty="0" smtClean="0"/>
              <a:t>Part III: Writing Sentences with Context Clues (3)</a:t>
            </a:r>
          </a:p>
          <a:p>
            <a:r>
              <a:rPr lang="en-US" dirty="0" smtClean="0"/>
              <a:t>Part IV: Response (1)</a:t>
            </a:r>
          </a:p>
          <a:p>
            <a:r>
              <a:rPr lang="en-US" dirty="0" smtClean="0"/>
              <a:t>Extra Credit: Writing Sentences with Context Clues (2)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Honors Assessment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praise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admonish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concentrate</a:t>
            </a:r>
            <a:endParaRPr lang="en-US" sz="4800" dirty="0" smtClean="0"/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diffuse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</a:t>
            </a:r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1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I: Matching (10)</a:t>
            </a:r>
          </a:p>
          <a:p>
            <a:r>
              <a:rPr lang="en-US" dirty="0" smtClean="0"/>
              <a:t>Part II: Synonyms and Antonyms (5)</a:t>
            </a:r>
          </a:p>
          <a:p>
            <a:r>
              <a:rPr lang="en-US" dirty="0" smtClean="0"/>
              <a:t>Part III: Sentence Completion (5)</a:t>
            </a:r>
          </a:p>
          <a:p>
            <a:r>
              <a:rPr lang="en-US" dirty="0" smtClean="0"/>
              <a:t>Part IV: Response (1)</a:t>
            </a:r>
          </a:p>
          <a:p>
            <a:r>
              <a:rPr lang="en-US" dirty="0" smtClean="0"/>
              <a:t>Extra Credit: Writing Sentences with Context Clues (2)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Non-Honors Assessment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>
              <a:buNone/>
            </a:pPr>
            <a:r>
              <a:rPr lang="en-US" sz="4800" dirty="0" smtClean="0"/>
              <a:t>to spread or scatter freely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diffuse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5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 bandit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brigand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8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careful, cautious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circumspect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8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 standstill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deadlock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6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caution or advise against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admonish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1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316</Words>
  <Application>Microsoft Macintosh PowerPoint</Application>
  <PresentationFormat>On-screen Show (4:3)</PresentationFormat>
  <Paragraphs>188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Vocabulary Unit 1Review</vt:lpstr>
      <vt:lpstr>Assessment Information</vt:lpstr>
      <vt:lpstr>Honors Assessment Information</vt:lpstr>
      <vt:lpstr>Non-Honors Assessment Information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aurso-hignutt</dc:creator>
  <cp:lastModifiedBy>Me Us</cp:lastModifiedBy>
  <cp:revision>19</cp:revision>
  <dcterms:created xsi:type="dcterms:W3CDTF">2013-09-30T16:03:31Z</dcterms:created>
  <dcterms:modified xsi:type="dcterms:W3CDTF">2013-10-29T13:56:07Z</dcterms:modified>
</cp:coreProperties>
</file>