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06" autoAdjust="0"/>
  </p:normalViewPr>
  <p:slideViewPr>
    <p:cSldViewPr>
      <p:cViewPr varScale="1">
        <p:scale>
          <a:sx n="90" d="100"/>
          <a:sy n="90" d="100"/>
        </p:scale>
        <p:origin x="-96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110C5D-C13B-4D40-9180-011BE65CFE0A}" type="datetimeFigureOut">
              <a:rPr lang="en-US" smtClean="0"/>
              <a:t>4/23/14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110C5D-C13B-4D40-9180-011BE65CFE0A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110C5D-C13B-4D40-9180-011BE65CFE0A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110C5D-C13B-4D40-9180-011BE65CFE0A}" type="datetimeFigureOut">
              <a:rPr lang="en-US" smtClean="0"/>
              <a:t>4/23/14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E4B1FC-F225-4410-8C8C-59D5A6748F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 Unit 7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to overcome with fear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daunt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45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admittance to places, persons, things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access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00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determined in advance by destiny or fortune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fated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72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a lack of government and law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anarchy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61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favoring one side excessively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biased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802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chaos</a:t>
            </a:r>
          </a:p>
          <a:p>
            <a:pPr marL="109728" indent="0">
              <a:buNone/>
            </a:pPr>
            <a:endParaRPr lang="en-US" sz="4800" dirty="0" smtClean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anarchy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81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bamboozle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hoodwink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79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promising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auspicious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0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escape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abscond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2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laborious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arduous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582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45 points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Date</a:t>
            </a:r>
          </a:p>
          <a:p>
            <a:pPr lvl="1"/>
            <a:r>
              <a:rPr lang="en-US" dirty="0" smtClean="0"/>
              <a:t>A day: April </a:t>
            </a:r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B day: </a:t>
            </a:r>
            <a:r>
              <a:rPr lang="en-US" smtClean="0"/>
              <a:t>April </a:t>
            </a:r>
            <a:r>
              <a:rPr lang="en-US" smtClean="0"/>
              <a:t>16</a:t>
            </a:r>
            <a:r>
              <a:rPr lang="en-US" baseline="30000" smtClean="0"/>
              <a:t>th</a:t>
            </a:r>
            <a:r>
              <a:rPr lang="en-US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Turn in stamped Unit 7 chart for 5 points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study:</a:t>
            </a:r>
          </a:p>
          <a:p>
            <a:pPr lvl="1"/>
            <a:r>
              <a:rPr lang="en-US" dirty="0" smtClean="0"/>
              <a:t>review the words and definitions (Make flashcards!)</a:t>
            </a:r>
          </a:p>
          <a:p>
            <a:pPr lvl="1"/>
            <a:r>
              <a:rPr lang="en-US" dirty="0" smtClean="0"/>
              <a:t>review the synonyms and antonyms for each word</a:t>
            </a:r>
          </a:p>
          <a:p>
            <a:pPr lvl="1"/>
            <a:r>
              <a:rPr lang="en-US" dirty="0" smtClean="0"/>
              <a:t>review practice: synonyms and antonyms, writing sentences with context clues, sentence completion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Assessment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partial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biased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89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destined 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fated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63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admission	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access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33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unnerve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daunt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9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unravel 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disentangle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Synonyms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16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effortless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arduous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625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disclose		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hoodwink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49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peace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anarchy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5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remain 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abscond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96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accidental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fated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5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I: Synonyms and Antonyms (10)</a:t>
            </a:r>
          </a:p>
          <a:p>
            <a:r>
              <a:rPr lang="en-US" dirty="0" smtClean="0"/>
              <a:t>Part II: Sentence Completion (10)</a:t>
            </a:r>
          </a:p>
          <a:p>
            <a:r>
              <a:rPr lang="en-US" dirty="0" smtClean="0"/>
              <a:t>Part III: Writing Sentences with Context Clues (3)</a:t>
            </a:r>
          </a:p>
          <a:p>
            <a:r>
              <a:rPr lang="en-US" dirty="0" smtClean="0"/>
              <a:t>Part IV: Response (1)</a:t>
            </a:r>
          </a:p>
          <a:p>
            <a:r>
              <a:rPr lang="en-US" dirty="0" smtClean="0"/>
              <a:t>Extra Credit: Writing Sentences with Context Clues (2)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Honors Assessment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discouraging 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auspicious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encourage	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daunt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14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exclusion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access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19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fair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biased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4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tangle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disentangle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Antonyms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7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I: Matching (10)</a:t>
            </a:r>
          </a:p>
          <a:p>
            <a:r>
              <a:rPr lang="en-US" dirty="0" smtClean="0"/>
              <a:t>Part II: Synonyms and Antonyms (5)</a:t>
            </a:r>
          </a:p>
          <a:p>
            <a:r>
              <a:rPr lang="en-US" dirty="0" smtClean="0"/>
              <a:t>Part III: Sentence Completion (5)</a:t>
            </a:r>
          </a:p>
          <a:p>
            <a:r>
              <a:rPr lang="en-US" dirty="0" smtClean="0"/>
              <a:t>Part IV: Response (1)</a:t>
            </a:r>
          </a:p>
          <a:p>
            <a:r>
              <a:rPr lang="en-US" dirty="0" smtClean="0"/>
              <a:t>Extra Credit: Writing Sentences with Context Clues (2)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Non-Honors Assessment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to free from tangles or complications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disentangle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59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requiring much effort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arduous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84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to mislead by a trick</a:t>
            </a: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hoodwink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88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to leave in a hurry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abscond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6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en-US" sz="3600" dirty="0" smtClean="0"/>
          </a:p>
          <a:p>
            <a:pPr marL="109728" indent="0" algn="ctr">
              <a:buNone/>
            </a:pPr>
            <a:r>
              <a:rPr lang="en-US" sz="4800" dirty="0" smtClean="0"/>
              <a:t>favorable</a:t>
            </a:r>
          </a:p>
          <a:p>
            <a:pPr marL="109728" indent="0">
              <a:buNone/>
            </a:pPr>
            <a:endParaRPr lang="en-US" sz="4800" dirty="0"/>
          </a:p>
          <a:p>
            <a:pPr marL="109728" indent="0">
              <a:buNone/>
            </a:pPr>
            <a:endParaRPr lang="en-US" sz="4800" dirty="0" smtClean="0"/>
          </a:p>
          <a:p>
            <a:pPr marL="109728" indent="0"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auspicious</a:t>
            </a:r>
          </a:p>
          <a:p>
            <a:pPr marL="109728" indent="0">
              <a:buNone/>
            </a:pPr>
            <a:endParaRPr lang="en-US" sz="3600" dirty="0"/>
          </a:p>
          <a:p>
            <a:pPr marL="109728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Review: 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91962" y="27918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64424" y="30092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14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333</TotalTime>
  <Words>345</Words>
  <Application>Microsoft Macintosh PowerPoint</Application>
  <PresentationFormat>On-screen Show (4:3)</PresentationFormat>
  <Paragraphs>205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Vocabulary Unit 7 Review</vt:lpstr>
      <vt:lpstr>Assessment Information</vt:lpstr>
      <vt:lpstr>Honors Assessment Information</vt:lpstr>
      <vt:lpstr>Non-Honors Assessment Information</vt:lpstr>
      <vt:lpstr>Review: Definitions</vt:lpstr>
      <vt:lpstr>Review: Definitions</vt:lpstr>
      <vt:lpstr>Review: Definitions</vt:lpstr>
      <vt:lpstr>Review: Definitions</vt:lpstr>
      <vt:lpstr>Review: Definitions</vt:lpstr>
      <vt:lpstr>Review: Definitions</vt:lpstr>
      <vt:lpstr>Review: Definitions</vt:lpstr>
      <vt:lpstr>Review: Definitions</vt:lpstr>
      <vt:lpstr>Review: Definitions</vt:lpstr>
      <vt:lpstr>Review: Definitions</vt:lpstr>
      <vt:lpstr>Review: Synonyms</vt:lpstr>
      <vt:lpstr>Review: Synonyms</vt:lpstr>
      <vt:lpstr>Review: Synonyms</vt:lpstr>
      <vt:lpstr>Review: Synonyms</vt:lpstr>
      <vt:lpstr>Review: Synonyms</vt:lpstr>
      <vt:lpstr>Review: Synonyms</vt:lpstr>
      <vt:lpstr>Review: Synonyms</vt:lpstr>
      <vt:lpstr>Review: Synonyms</vt:lpstr>
      <vt:lpstr>Review: Synonyms</vt:lpstr>
      <vt:lpstr>Review: Synonyms</vt:lpstr>
      <vt:lpstr>Review: Antonyms</vt:lpstr>
      <vt:lpstr>Review: Antonyms</vt:lpstr>
      <vt:lpstr>Review: Antonyms</vt:lpstr>
      <vt:lpstr>Review: Antonyms</vt:lpstr>
      <vt:lpstr>Review: Antonyms</vt:lpstr>
      <vt:lpstr>Review: Antonyms</vt:lpstr>
      <vt:lpstr>Review: Antonyms</vt:lpstr>
      <vt:lpstr>Review: Antonyms</vt:lpstr>
      <vt:lpstr>Review: Antonyms</vt:lpstr>
      <vt:lpstr>Review: Antonyms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aurso-hignutt</dc:creator>
  <cp:lastModifiedBy>Me Us</cp:lastModifiedBy>
  <cp:revision>47</cp:revision>
  <dcterms:created xsi:type="dcterms:W3CDTF">2013-09-30T16:03:31Z</dcterms:created>
  <dcterms:modified xsi:type="dcterms:W3CDTF">2014-04-23T13:44:42Z</dcterms:modified>
</cp:coreProperties>
</file>